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2" d="100"/>
          <a:sy n="112" d="100"/>
        </p:scale>
        <p:origin x="2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6D9B-350E-4ADD-90BF-608AC5A88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6C53A82D-1E99-4A6D-83BD-7E742CE0A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114A5123-7ACE-40CC-AC8B-0BC48B598946}"/>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5" name="Footer Placeholder 4">
            <a:extLst>
              <a:ext uri="{FF2B5EF4-FFF2-40B4-BE49-F238E27FC236}">
                <a16:creationId xmlns:a16="http://schemas.microsoft.com/office/drawing/2014/main" id="{FCF74764-5BA2-458D-8CA8-409B4F3D07C6}"/>
              </a:ext>
            </a:extLst>
          </p:cNvPr>
          <p:cNvSpPr>
            <a:spLocks noGrp="1"/>
          </p:cNvSpPr>
          <p:nvPr>
            <p:ph type="ftr" sz="quarter" idx="11"/>
          </p:nvPr>
        </p:nvSpPr>
        <p:spPr/>
        <p:txBody>
          <a:bodyPr/>
          <a:lstStyle/>
          <a:p>
            <a:endParaRPr lang="sl-SI" dirty="0"/>
          </a:p>
        </p:txBody>
      </p:sp>
      <p:sp>
        <p:nvSpPr>
          <p:cNvPr id="6" name="Slide Number Placeholder 5">
            <a:extLst>
              <a:ext uri="{FF2B5EF4-FFF2-40B4-BE49-F238E27FC236}">
                <a16:creationId xmlns:a16="http://schemas.microsoft.com/office/drawing/2014/main" id="{FEE60642-09A9-440A-8413-3A1E2484987F}"/>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137702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C6F9-A234-4D64-8E89-7BF768019575}"/>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0E66D78-3902-428B-9D15-520DCE565C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6593B18-BB02-413F-BA81-CA1B660C397F}"/>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5" name="Footer Placeholder 4">
            <a:extLst>
              <a:ext uri="{FF2B5EF4-FFF2-40B4-BE49-F238E27FC236}">
                <a16:creationId xmlns:a16="http://schemas.microsoft.com/office/drawing/2014/main" id="{C837056C-7AB1-40AA-8E55-312A77F4F9A3}"/>
              </a:ext>
            </a:extLst>
          </p:cNvPr>
          <p:cNvSpPr>
            <a:spLocks noGrp="1"/>
          </p:cNvSpPr>
          <p:nvPr>
            <p:ph type="ftr" sz="quarter" idx="11"/>
          </p:nvPr>
        </p:nvSpPr>
        <p:spPr/>
        <p:txBody>
          <a:bodyPr/>
          <a:lstStyle/>
          <a:p>
            <a:endParaRPr lang="sl-SI" dirty="0"/>
          </a:p>
        </p:txBody>
      </p:sp>
      <p:sp>
        <p:nvSpPr>
          <p:cNvPr id="6" name="Slide Number Placeholder 5">
            <a:extLst>
              <a:ext uri="{FF2B5EF4-FFF2-40B4-BE49-F238E27FC236}">
                <a16:creationId xmlns:a16="http://schemas.microsoft.com/office/drawing/2014/main" id="{7695BD48-E1B1-468D-8203-A40EF0EEC253}"/>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388712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3B9769-2589-47CE-B17F-BB3561D0AA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F833BC5-DDD8-4874-89BB-88469E472E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5BF5AA9-5CC4-4436-A1EE-D43F6A682DF3}"/>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5" name="Footer Placeholder 4">
            <a:extLst>
              <a:ext uri="{FF2B5EF4-FFF2-40B4-BE49-F238E27FC236}">
                <a16:creationId xmlns:a16="http://schemas.microsoft.com/office/drawing/2014/main" id="{B37BB672-449C-40D7-BB75-0ED2867932E9}"/>
              </a:ext>
            </a:extLst>
          </p:cNvPr>
          <p:cNvSpPr>
            <a:spLocks noGrp="1"/>
          </p:cNvSpPr>
          <p:nvPr>
            <p:ph type="ftr" sz="quarter" idx="11"/>
          </p:nvPr>
        </p:nvSpPr>
        <p:spPr/>
        <p:txBody>
          <a:bodyPr/>
          <a:lstStyle/>
          <a:p>
            <a:endParaRPr lang="sl-SI" dirty="0"/>
          </a:p>
        </p:txBody>
      </p:sp>
      <p:sp>
        <p:nvSpPr>
          <p:cNvPr id="6" name="Slide Number Placeholder 5">
            <a:extLst>
              <a:ext uri="{FF2B5EF4-FFF2-40B4-BE49-F238E27FC236}">
                <a16:creationId xmlns:a16="http://schemas.microsoft.com/office/drawing/2014/main" id="{8C753245-18B5-4B5F-813F-0724AA6F8DA1}"/>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264242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9CA9-8526-4E82-9116-F63E593EF03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44F08F0-52DD-4EEE-BE1C-BFEDE4CCD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EB04A1E-B776-4639-9066-003E70B02BF5}"/>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5" name="Footer Placeholder 4">
            <a:extLst>
              <a:ext uri="{FF2B5EF4-FFF2-40B4-BE49-F238E27FC236}">
                <a16:creationId xmlns:a16="http://schemas.microsoft.com/office/drawing/2014/main" id="{0942E4C6-1E92-4DB9-ADFD-E5ECC39D4A15}"/>
              </a:ext>
            </a:extLst>
          </p:cNvPr>
          <p:cNvSpPr>
            <a:spLocks noGrp="1"/>
          </p:cNvSpPr>
          <p:nvPr>
            <p:ph type="ftr" sz="quarter" idx="11"/>
          </p:nvPr>
        </p:nvSpPr>
        <p:spPr/>
        <p:txBody>
          <a:bodyPr/>
          <a:lstStyle/>
          <a:p>
            <a:endParaRPr lang="sl-SI" dirty="0"/>
          </a:p>
        </p:txBody>
      </p:sp>
      <p:sp>
        <p:nvSpPr>
          <p:cNvPr id="6" name="Slide Number Placeholder 5">
            <a:extLst>
              <a:ext uri="{FF2B5EF4-FFF2-40B4-BE49-F238E27FC236}">
                <a16:creationId xmlns:a16="http://schemas.microsoft.com/office/drawing/2014/main" id="{448D866A-F7A0-4993-80EA-D6EAB58F3924}"/>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300706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CD6C-E423-45E8-9D8B-BE198CC290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60BC410A-44F8-45AE-B5C6-C1D2A5EE4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5024FB-17C5-45AE-8B57-7A4DB3934E4B}"/>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5" name="Footer Placeholder 4">
            <a:extLst>
              <a:ext uri="{FF2B5EF4-FFF2-40B4-BE49-F238E27FC236}">
                <a16:creationId xmlns:a16="http://schemas.microsoft.com/office/drawing/2014/main" id="{F97627DF-3DCD-4E9F-BF0F-532A3C420592}"/>
              </a:ext>
            </a:extLst>
          </p:cNvPr>
          <p:cNvSpPr>
            <a:spLocks noGrp="1"/>
          </p:cNvSpPr>
          <p:nvPr>
            <p:ph type="ftr" sz="quarter" idx="11"/>
          </p:nvPr>
        </p:nvSpPr>
        <p:spPr/>
        <p:txBody>
          <a:bodyPr/>
          <a:lstStyle/>
          <a:p>
            <a:endParaRPr lang="sl-SI" dirty="0"/>
          </a:p>
        </p:txBody>
      </p:sp>
      <p:sp>
        <p:nvSpPr>
          <p:cNvPr id="6" name="Slide Number Placeholder 5">
            <a:extLst>
              <a:ext uri="{FF2B5EF4-FFF2-40B4-BE49-F238E27FC236}">
                <a16:creationId xmlns:a16="http://schemas.microsoft.com/office/drawing/2014/main" id="{B7A2B068-736E-47CD-8F58-89FFC448635B}"/>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362412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2648-718C-4E02-ADEB-E4B3672ACA0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402B813-970B-4ECB-920A-83C5E6EE73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B74F6FD7-E41C-47B7-8A1B-B41DCFEBFE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70C96B2-2210-44F7-919E-9A52BBE8B4A6}"/>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6" name="Footer Placeholder 5">
            <a:extLst>
              <a:ext uri="{FF2B5EF4-FFF2-40B4-BE49-F238E27FC236}">
                <a16:creationId xmlns:a16="http://schemas.microsoft.com/office/drawing/2014/main" id="{9EBB0BC8-0888-46F3-86E0-651B39695F44}"/>
              </a:ext>
            </a:extLst>
          </p:cNvPr>
          <p:cNvSpPr>
            <a:spLocks noGrp="1"/>
          </p:cNvSpPr>
          <p:nvPr>
            <p:ph type="ftr" sz="quarter" idx="11"/>
          </p:nvPr>
        </p:nvSpPr>
        <p:spPr/>
        <p:txBody>
          <a:bodyPr/>
          <a:lstStyle/>
          <a:p>
            <a:endParaRPr lang="sl-SI" dirty="0"/>
          </a:p>
        </p:txBody>
      </p:sp>
      <p:sp>
        <p:nvSpPr>
          <p:cNvPr id="7" name="Slide Number Placeholder 6">
            <a:extLst>
              <a:ext uri="{FF2B5EF4-FFF2-40B4-BE49-F238E27FC236}">
                <a16:creationId xmlns:a16="http://schemas.microsoft.com/office/drawing/2014/main" id="{7F382CA7-1140-4B88-8616-300A1124371C}"/>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53148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00E6-5302-4FBF-8F33-B0E04872D9B8}"/>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DE07C9E-92C3-46E4-8378-95824C176C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EF94B3-6182-48E2-A745-582F8F8321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0529B1B-A5EC-47BC-BDF4-39D57393AC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0C1D57-5972-4E4E-B776-F4497AB4C7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0165FFA1-CBB4-4879-B0BF-E05D5C42B9F7}"/>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8" name="Footer Placeholder 7">
            <a:extLst>
              <a:ext uri="{FF2B5EF4-FFF2-40B4-BE49-F238E27FC236}">
                <a16:creationId xmlns:a16="http://schemas.microsoft.com/office/drawing/2014/main" id="{FF3ED9FF-76EC-4C37-81F6-78F9C554F15D}"/>
              </a:ext>
            </a:extLst>
          </p:cNvPr>
          <p:cNvSpPr>
            <a:spLocks noGrp="1"/>
          </p:cNvSpPr>
          <p:nvPr>
            <p:ph type="ftr" sz="quarter" idx="11"/>
          </p:nvPr>
        </p:nvSpPr>
        <p:spPr/>
        <p:txBody>
          <a:bodyPr/>
          <a:lstStyle/>
          <a:p>
            <a:endParaRPr lang="sl-SI" dirty="0"/>
          </a:p>
        </p:txBody>
      </p:sp>
      <p:sp>
        <p:nvSpPr>
          <p:cNvPr id="9" name="Slide Number Placeholder 8">
            <a:extLst>
              <a:ext uri="{FF2B5EF4-FFF2-40B4-BE49-F238E27FC236}">
                <a16:creationId xmlns:a16="http://schemas.microsoft.com/office/drawing/2014/main" id="{3AF0B324-5A9C-4D25-918F-A8969606A3E6}"/>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405199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A700-ECE8-4CFD-A53F-0610C431366E}"/>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39019AE-A983-4AF8-B56D-0AD4B03A0019}"/>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4" name="Footer Placeholder 3">
            <a:extLst>
              <a:ext uri="{FF2B5EF4-FFF2-40B4-BE49-F238E27FC236}">
                <a16:creationId xmlns:a16="http://schemas.microsoft.com/office/drawing/2014/main" id="{17EB1A0F-BF59-4546-9E19-E39055F74844}"/>
              </a:ext>
            </a:extLst>
          </p:cNvPr>
          <p:cNvSpPr>
            <a:spLocks noGrp="1"/>
          </p:cNvSpPr>
          <p:nvPr>
            <p:ph type="ftr" sz="quarter" idx="11"/>
          </p:nvPr>
        </p:nvSpPr>
        <p:spPr/>
        <p:txBody>
          <a:bodyPr/>
          <a:lstStyle/>
          <a:p>
            <a:endParaRPr lang="sl-SI" dirty="0"/>
          </a:p>
        </p:txBody>
      </p:sp>
      <p:sp>
        <p:nvSpPr>
          <p:cNvPr id="5" name="Slide Number Placeholder 4">
            <a:extLst>
              <a:ext uri="{FF2B5EF4-FFF2-40B4-BE49-F238E27FC236}">
                <a16:creationId xmlns:a16="http://schemas.microsoft.com/office/drawing/2014/main" id="{1C3F199C-2F21-47D7-BBCD-FE3E8918971F}"/>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135306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B1940-AA51-4572-A75C-3042B1B88060}"/>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3" name="Footer Placeholder 2">
            <a:extLst>
              <a:ext uri="{FF2B5EF4-FFF2-40B4-BE49-F238E27FC236}">
                <a16:creationId xmlns:a16="http://schemas.microsoft.com/office/drawing/2014/main" id="{0A6A5F0A-EDA8-46AF-957E-8B32BBC5EEB5}"/>
              </a:ext>
            </a:extLst>
          </p:cNvPr>
          <p:cNvSpPr>
            <a:spLocks noGrp="1"/>
          </p:cNvSpPr>
          <p:nvPr>
            <p:ph type="ftr" sz="quarter" idx="11"/>
          </p:nvPr>
        </p:nvSpPr>
        <p:spPr/>
        <p:txBody>
          <a:bodyPr/>
          <a:lstStyle/>
          <a:p>
            <a:endParaRPr lang="sl-SI" dirty="0"/>
          </a:p>
        </p:txBody>
      </p:sp>
      <p:sp>
        <p:nvSpPr>
          <p:cNvPr id="4" name="Slide Number Placeholder 3">
            <a:extLst>
              <a:ext uri="{FF2B5EF4-FFF2-40B4-BE49-F238E27FC236}">
                <a16:creationId xmlns:a16="http://schemas.microsoft.com/office/drawing/2014/main" id="{4CA067AD-EA27-4877-8CA7-6A73275525F7}"/>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129362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B145-D6D0-42C2-BFAA-2A747075F4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BA34CAB0-F4AA-4D37-8B6A-208465D12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71A3ACFD-1538-46C3-A0EC-7B1325941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FF086-6087-42A5-82B5-3FCD2EF1DDBA}"/>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6" name="Footer Placeholder 5">
            <a:extLst>
              <a:ext uri="{FF2B5EF4-FFF2-40B4-BE49-F238E27FC236}">
                <a16:creationId xmlns:a16="http://schemas.microsoft.com/office/drawing/2014/main" id="{F72EDAB9-9B0B-4E3A-959A-4F5CBA0F5EC1}"/>
              </a:ext>
            </a:extLst>
          </p:cNvPr>
          <p:cNvSpPr>
            <a:spLocks noGrp="1"/>
          </p:cNvSpPr>
          <p:nvPr>
            <p:ph type="ftr" sz="quarter" idx="11"/>
          </p:nvPr>
        </p:nvSpPr>
        <p:spPr/>
        <p:txBody>
          <a:bodyPr/>
          <a:lstStyle/>
          <a:p>
            <a:endParaRPr lang="sl-SI" dirty="0"/>
          </a:p>
        </p:txBody>
      </p:sp>
      <p:sp>
        <p:nvSpPr>
          <p:cNvPr id="7" name="Slide Number Placeholder 6">
            <a:extLst>
              <a:ext uri="{FF2B5EF4-FFF2-40B4-BE49-F238E27FC236}">
                <a16:creationId xmlns:a16="http://schemas.microsoft.com/office/drawing/2014/main" id="{975CB4AD-66C0-4006-8CE6-52796805D79B}"/>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235609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9358-1C0B-4BF4-941C-E8E531CEC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6E9D50FD-B914-47D7-8572-7E1C7E4924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Text Placeholder 3">
            <a:extLst>
              <a:ext uri="{FF2B5EF4-FFF2-40B4-BE49-F238E27FC236}">
                <a16:creationId xmlns:a16="http://schemas.microsoft.com/office/drawing/2014/main" id="{09D42480-5F58-45D3-B037-95060537A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141C6-3031-454E-AAF4-B2BA1B6DCFED}"/>
              </a:ext>
            </a:extLst>
          </p:cNvPr>
          <p:cNvSpPr>
            <a:spLocks noGrp="1"/>
          </p:cNvSpPr>
          <p:nvPr>
            <p:ph type="dt" sz="half" idx="10"/>
          </p:nvPr>
        </p:nvSpPr>
        <p:spPr/>
        <p:txBody>
          <a:bodyPr/>
          <a:lstStyle/>
          <a:p>
            <a:fld id="{AC1435AB-8215-4A9F-BD81-6BFFFDB4A8B4}" type="datetimeFigureOut">
              <a:rPr lang="sl-SI" smtClean="0"/>
              <a:t>8. 12. 2020</a:t>
            </a:fld>
            <a:endParaRPr lang="sl-SI" dirty="0"/>
          </a:p>
        </p:txBody>
      </p:sp>
      <p:sp>
        <p:nvSpPr>
          <p:cNvPr id="6" name="Footer Placeholder 5">
            <a:extLst>
              <a:ext uri="{FF2B5EF4-FFF2-40B4-BE49-F238E27FC236}">
                <a16:creationId xmlns:a16="http://schemas.microsoft.com/office/drawing/2014/main" id="{8D2EFDED-8C4C-4A4B-AB20-C9CEAE0AE81A}"/>
              </a:ext>
            </a:extLst>
          </p:cNvPr>
          <p:cNvSpPr>
            <a:spLocks noGrp="1"/>
          </p:cNvSpPr>
          <p:nvPr>
            <p:ph type="ftr" sz="quarter" idx="11"/>
          </p:nvPr>
        </p:nvSpPr>
        <p:spPr/>
        <p:txBody>
          <a:bodyPr/>
          <a:lstStyle/>
          <a:p>
            <a:endParaRPr lang="sl-SI" dirty="0"/>
          </a:p>
        </p:txBody>
      </p:sp>
      <p:sp>
        <p:nvSpPr>
          <p:cNvPr id="7" name="Slide Number Placeholder 6">
            <a:extLst>
              <a:ext uri="{FF2B5EF4-FFF2-40B4-BE49-F238E27FC236}">
                <a16:creationId xmlns:a16="http://schemas.microsoft.com/office/drawing/2014/main" id="{74FBC268-0EEA-439C-A510-75BF2AC907B4}"/>
              </a:ext>
            </a:extLst>
          </p:cNvPr>
          <p:cNvSpPr>
            <a:spLocks noGrp="1"/>
          </p:cNvSpPr>
          <p:nvPr>
            <p:ph type="sldNum" sz="quarter" idx="12"/>
          </p:nvPr>
        </p:nvSpPr>
        <p:spPr/>
        <p:txBody>
          <a:bodyPr/>
          <a:lstStyle/>
          <a:p>
            <a:fld id="{E79AE280-7C4C-4774-81F7-B486FC18CC10}" type="slidenum">
              <a:rPr lang="sl-SI" smtClean="0"/>
              <a:t>‹#›</a:t>
            </a:fld>
            <a:endParaRPr lang="sl-SI" dirty="0"/>
          </a:p>
        </p:txBody>
      </p:sp>
    </p:spTree>
    <p:extLst>
      <p:ext uri="{BB962C8B-B14F-4D97-AF65-F5344CB8AC3E}">
        <p14:creationId xmlns:p14="http://schemas.microsoft.com/office/powerpoint/2010/main" val="94802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BFB3C-26D1-4FF9-B9AD-1D8B5FE8FA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42E25B6-BB5D-4521-AA0C-EF251FDE6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89B9DCE-4F29-48DF-BAA2-CA17AEF6E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35AB-8215-4A9F-BD81-6BFFFDB4A8B4}" type="datetimeFigureOut">
              <a:rPr lang="sl-SI" smtClean="0"/>
              <a:t>8. 12. 2020</a:t>
            </a:fld>
            <a:endParaRPr lang="sl-SI" dirty="0"/>
          </a:p>
        </p:txBody>
      </p:sp>
      <p:sp>
        <p:nvSpPr>
          <p:cNvPr id="5" name="Footer Placeholder 4">
            <a:extLst>
              <a:ext uri="{FF2B5EF4-FFF2-40B4-BE49-F238E27FC236}">
                <a16:creationId xmlns:a16="http://schemas.microsoft.com/office/drawing/2014/main" id="{09ADF7F8-51CB-4EFE-9C3E-AB8BAE43C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p>
        </p:txBody>
      </p:sp>
      <p:sp>
        <p:nvSpPr>
          <p:cNvPr id="6" name="Slide Number Placeholder 5">
            <a:extLst>
              <a:ext uri="{FF2B5EF4-FFF2-40B4-BE49-F238E27FC236}">
                <a16:creationId xmlns:a16="http://schemas.microsoft.com/office/drawing/2014/main" id="{9DA603D5-E225-4239-87EF-8EA8033A5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AE280-7C4C-4774-81F7-B486FC18CC10}" type="slidenum">
              <a:rPr lang="sl-SI" smtClean="0"/>
              <a:t>‹#›</a:t>
            </a:fld>
            <a:endParaRPr lang="sl-SI" dirty="0"/>
          </a:p>
        </p:txBody>
      </p:sp>
    </p:spTree>
    <p:extLst>
      <p:ext uri="{BB962C8B-B14F-4D97-AF65-F5344CB8AC3E}">
        <p14:creationId xmlns:p14="http://schemas.microsoft.com/office/powerpoint/2010/main" val="2831877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0" y="51277"/>
            <a:ext cx="12192000" cy="1101770"/>
          </a:xfrm>
        </p:spPr>
        <p:txBody>
          <a:bodyPr>
            <a:normAutofit fontScale="90000"/>
          </a:bodyPr>
          <a:lstStyle/>
          <a:p>
            <a:r>
              <a:rPr lang="en-GB" sz="4000" dirty="0">
                <a:solidFill>
                  <a:schemeClr val="bg1"/>
                </a:solidFill>
              </a:rPr>
              <a:t>Virtual Guide to the LBK Photo Exhibition</a:t>
            </a:r>
            <a:br>
              <a:rPr lang="en-GB" sz="4000" dirty="0">
                <a:solidFill>
                  <a:schemeClr val="bg1"/>
                </a:solidFill>
              </a:rPr>
            </a:br>
            <a:r>
              <a:rPr lang="en-GB" sz="4000" dirty="0">
                <a:solidFill>
                  <a:schemeClr val="bg1"/>
                </a:solidFill>
              </a:rPr>
              <a:t>COVID-19 (PART 1 – LOCKDOWN 1)</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1524000" y="6362439"/>
            <a:ext cx="9144000" cy="380195"/>
          </a:xfrm>
        </p:spPr>
        <p:txBody>
          <a:bodyPr>
            <a:normAutofit/>
          </a:bodyPr>
          <a:lstStyle/>
          <a:p>
            <a:r>
              <a:rPr lang="en-GB" sz="2000" dirty="0">
                <a:solidFill>
                  <a:schemeClr val="bg1"/>
                </a:solidFill>
                <a:latin typeface="+mj-lt"/>
              </a:rPr>
              <a:t>Accompanying story by Samo Mahnič-Kalamiza. All author’s rights reserved.</a:t>
            </a:r>
          </a:p>
        </p:txBody>
      </p:sp>
      <p:pic>
        <p:nvPicPr>
          <p:cNvPr id="29" name="Picture 28" descr="A picture containing text&#10;&#10;Description automatically generated">
            <a:extLst>
              <a:ext uri="{FF2B5EF4-FFF2-40B4-BE49-F238E27FC236}">
                <a16:creationId xmlns:a16="http://schemas.microsoft.com/office/drawing/2014/main" id="{B925119E-B191-43A0-A58D-6B87A9F6E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99" y="1224967"/>
            <a:ext cx="1789541" cy="2145773"/>
          </a:xfrm>
          <a:prstGeom prst="rect">
            <a:avLst/>
          </a:prstGeom>
        </p:spPr>
      </p:pic>
      <p:pic>
        <p:nvPicPr>
          <p:cNvPr id="31" name="Picture 30">
            <a:extLst>
              <a:ext uri="{FF2B5EF4-FFF2-40B4-BE49-F238E27FC236}">
                <a16:creationId xmlns:a16="http://schemas.microsoft.com/office/drawing/2014/main" id="{12912658-0BFD-4CDF-9906-C9EED9349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587" y="1513813"/>
            <a:ext cx="2074232" cy="2149811"/>
          </a:xfrm>
          <a:prstGeom prst="rect">
            <a:avLst/>
          </a:prstGeom>
        </p:spPr>
      </p:pic>
      <p:pic>
        <p:nvPicPr>
          <p:cNvPr id="33" name="Picture 32" descr="A picture containing different&#10;&#10;Description automatically generated">
            <a:extLst>
              <a:ext uri="{FF2B5EF4-FFF2-40B4-BE49-F238E27FC236}">
                <a16:creationId xmlns:a16="http://schemas.microsoft.com/office/drawing/2014/main" id="{4281352E-A2F4-425C-8B1A-0E87F335F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018" y="1230929"/>
            <a:ext cx="2943825" cy="2145773"/>
          </a:xfrm>
          <a:prstGeom prst="rect">
            <a:avLst/>
          </a:prstGeom>
        </p:spPr>
      </p:pic>
      <p:pic>
        <p:nvPicPr>
          <p:cNvPr id="35" name="Picture 34">
            <a:extLst>
              <a:ext uri="{FF2B5EF4-FFF2-40B4-BE49-F238E27FC236}">
                <a16:creationId xmlns:a16="http://schemas.microsoft.com/office/drawing/2014/main" id="{086E7DB6-ED9D-4448-95E5-1ED1B51A2F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6443" y="1515831"/>
            <a:ext cx="2223306" cy="2145773"/>
          </a:xfrm>
          <a:prstGeom prst="rect">
            <a:avLst/>
          </a:prstGeom>
        </p:spPr>
      </p:pic>
      <p:pic>
        <p:nvPicPr>
          <p:cNvPr id="37" name="Picture 36" descr="A picture containing text, electronics, display, picture frame&#10;&#10;Description automatically generated">
            <a:extLst>
              <a:ext uri="{FF2B5EF4-FFF2-40B4-BE49-F238E27FC236}">
                <a16:creationId xmlns:a16="http://schemas.microsoft.com/office/drawing/2014/main" id="{5CFAF8CE-6D07-424B-8D99-D80B53575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4896" y="1230929"/>
            <a:ext cx="3041627" cy="2145773"/>
          </a:xfrm>
          <a:prstGeom prst="rect">
            <a:avLst/>
          </a:prstGeom>
        </p:spPr>
      </p:pic>
      <p:pic>
        <p:nvPicPr>
          <p:cNvPr id="39" name="Picture 38" descr="A picture containing text, display&#10;&#10;Description automatically generated">
            <a:extLst>
              <a:ext uri="{FF2B5EF4-FFF2-40B4-BE49-F238E27FC236}">
                <a16:creationId xmlns:a16="http://schemas.microsoft.com/office/drawing/2014/main" id="{A556C101-A975-4581-B307-0C7E0B7127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9103" y="1515831"/>
            <a:ext cx="4015481" cy="2145773"/>
          </a:xfrm>
          <a:prstGeom prst="rect">
            <a:avLst/>
          </a:prstGeom>
        </p:spPr>
      </p:pic>
      <p:pic>
        <p:nvPicPr>
          <p:cNvPr id="41" name="Picture 40" descr="A picture containing text, scene, way, road&#10;&#10;Description automatically generated">
            <a:extLst>
              <a:ext uri="{FF2B5EF4-FFF2-40B4-BE49-F238E27FC236}">
                <a16:creationId xmlns:a16="http://schemas.microsoft.com/office/drawing/2014/main" id="{570D4CAC-FFEC-42D1-9869-651FC382AE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5882" y="1229581"/>
            <a:ext cx="2713547" cy="2141159"/>
          </a:xfrm>
          <a:prstGeom prst="rect">
            <a:avLst/>
          </a:prstGeom>
        </p:spPr>
      </p:pic>
      <p:pic>
        <p:nvPicPr>
          <p:cNvPr id="43" name="Picture 42" descr="A picture containing indoor, wall&#10;&#10;Description automatically generated">
            <a:extLst>
              <a:ext uri="{FF2B5EF4-FFF2-40B4-BE49-F238E27FC236}">
                <a16:creationId xmlns:a16="http://schemas.microsoft.com/office/drawing/2014/main" id="{18E807A5-F187-46FA-8325-3EF21B48E0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708" y="4072160"/>
            <a:ext cx="3005022" cy="2145773"/>
          </a:xfrm>
          <a:prstGeom prst="rect">
            <a:avLst/>
          </a:prstGeom>
        </p:spPr>
      </p:pic>
      <p:pic>
        <p:nvPicPr>
          <p:cNvPr id="45" name="Picture 44">
            <a:extLst>
              <a:ext uri="{FF2B5EF4-FFF2-40B4-BE49-F238E27FC236}">
                <a16:creationId xmlns:a16="http://schemas.microsoft.com/office/drawing/2014/main" id="{A7085745-BC0A-4B51-BA17-7BAEF2596F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2774" y="3767958"/>
            <a:ext cx="2732486" cy="2141159"/>
          </a:xfrm>
          <a:prstGeom prst="rect">
            <a:avLst/>
          </a:prstGeom>
        </p:spPr>
      </p:pic>
      <p:pic>
        <p:nvPicPr>
          <p:cNvPr id="47" name="Picture 46" descr="A picture containing grass, mammal, llama, donkey&#10;&#10;Description automatically generated">
            <a:extLst>
              <a:ext uri="{FF2B5EF4-FFF2-40B4-BE49-F238E27FC236}">
                <a16:creationId xmlns:a16="http://schemas.microsoft.com/office/drawing/2014/main" id="{370A6884-EDEB-4504-80E0-633276DB06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56988" y="4079077"/>
            <a:ext cx="2799805" cy="2137038"/>
          </a:xfrm>
          <a:prstGeom prst="rect">
            <a:avLst/>
          </a:prstGeom>
        </p:spPr>
      </p:pic>
      <p:pic>
        <p:nvPicPr>
          <p:cNvPr id="49" name="Picture 48">
            <a:extLst>
              <a:ext uri="{FF2B5EF4-FFF2-40B4-BE49-F238E27FC236}">
                <a16:creationId xmlns:a16="http://schemas.microsoft.com/office/drawing/2014/main" id="{37640864-FC4B-4E14-A0A8-1C5817A654C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151013" y="3767958"/>
            <a:ext cx="3136485" cy="2148278"/>
          </a:xfrm>
          <a:prstGeom prst="rect">
            <a:avLst/>
          </a:prstGeom>
        </p:spPr>
      </p:pic>
      <p:pic>
        <p:nvPicPr>
          <p:cNvPr id="51" name="Picture 50">
            <a:extLst>
              <a:ext uri="{FF2B5EF4-FFF2-40B4-BE49-F238E27FC236}">
                <a16:creationId xmlns:a16="http://schemas.microsoft.com/office/drawing/2014/main" id="{56A291B8-8A31-4B85-8F20-C4FEF88223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23163" y="4083972"/>
            <a:ext cx="4146266" cy="2141158"/>
          </a:xfrm>
          <a:prstGeom prst="rect">
            <a:avLst/>
          </a:prstGeom>
        </p:spPr>
      </p:pic>
    </p:spTree>
    <p:extLst>
      <p:ext uri="{BB962C8B-B14F-4D97-AF65-F5344CB8AC3E}">
        <p14:creationId xmlns:p14="http://schemas.microsoft.com/office/powerpoint/2010/main" val="146609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464614" y="1783959"/>
            <a:ext cx="4087306" cy="2889114"/>
          </a:xfrm>
        </p:spPr>
        <p:txBody>
          <a:bodyPr anchor="b">
            <a:normAutofit/>
          </a:bodyPr>
          <a:lstStyle/>
          <a:p>
            <a:pPr algn="l"/>
            <a:r>
              <a:rPr lang="en-GB" sz="2600" dirty="0"/>
              <a:t>A family outing II.</a:t>
            </a:r>
            <a:br>
              <a:rPr lang="en-GB" sz="2600" dirty="0"/>
            </a:br>
            <a:r>
              <a:rPr lang="en-GB" sz="2600" dirty="0"/>
              <a:t>Fed up with restrictions and the new old ways of the government – machinations of a distasteful nature – people take to their bicycles, and ring their bells …</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464612" y="4750893"/>
            <a:ext cx="4087305" cy="1147863"/>
          </a:xfrm>
        </p:spPr>
        <p:txBody>
          <a:bodyPr anchor="t">
            <a:normAutofit/>
          </a:bodyPr>
          <a:lstStyle/>
          <a:p>
            <a:pPr algn="l"/>
            <a:r>
              <a:rPr lang="en-GB" sz="2000" dirty="0"/>
              <a:t>Author: Jessica G</a:t>
            </a:r>
          </a:p>
          <a:p>
            <a:pPr algn="l"/>
            <a:r>
              <a:rPr lang="en-GB" sz="2000" dirty="0"/>
              <a:t>Author’s original title: May 1</a:t>
            </a:r>
            <a:r>
              <a:rPr lang="en-GB" sz="2000" baseline="30000" dirty="0"/>
              <a:t>st</a:t>
            </a:r>
            <a:r>
              <a:rPr lang="en-GB" sz="2000" dirty="0"/>
              <a:t> [1. maj]</a:t>
            </a:r>
          </a:p>
        </p:txBody>
      </p:sp>
      <p:sp>
        <p:nvSpPr>
          <p:cNvPr id="75" name="Freeform: Shape 7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 name="Picture 6">
            <a:extLst>
              <a:ext uri="{FF2B5EF4-FFF2-40B4-BE49-F238E27FC236}">
                <a16:creationId xmlns:a16="http://schemas.microsoft.com/office/drawing/2014/main" id="{67447AF7-49E8-40A5-8A27-56B3E765406D}"/>
              </a:ext>
            </a:extLst>
          </p:cNvPr>
          <p:cNvPicPr>
            <a:picLocks noChangeAspect="1"/>
          </p:cNvPicPr>
          <p:nvPr/>
        </p:nvPicPr>
        <p:blipFill rotWithShape="1">
          <a:blip r:embed="rId2">
            <a:extLst>
              <a:ext uri="{28A0092B-C50C-407E-A947-70E740481C1C}">
                <a14:useLocalDpi xmlns:a14="http://schemas.microsoft.com/office/drawing/2010/main" val="0"/>
              </a:ext>
            </a:extLst>
          </a:blip>
          <a:srcRect l="9140" r="10667"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73407595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464614" y="1783959"/>
            <a:ext cx="4087306" cy="2889114"/>
          </a:xfrm>
        </p:spPr>
        <p:txBody>
          <a:bodyPr anchor="b">
            <a:normAutofit fontScale="90000"/>
          </a:bodyPr>
          <a:lstStyle/>
          <a:p>
            <a:pPr algn="l"/>
            <a:r>
              <a:rPr lang="en-GB" sz="3000" dirty="0"/>
              <a:t>A family outing III.</a:t>
            </a:r>
            <a:br>
              <a:rPr lang="en-GB" sz="3000" dirty="0"/>
            </a:br>
            <a:r>
              <a:rPr lang="en-GB" sz="3000" dirty="0"/>
              <a:t>… but are taken for an ass. Their melodies of protest sound dead silence in the hallways of those in charge. Their ship is in troubled seas and taking on water, but refuses to sink.</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464612" y="4750893"/>
            <a:ext cx="4087305" cy="1147863"/>
          </a:xfrm>
        </p:spPr>
        <p:txBody>
          <a:bodyPr anchor="t">
            <a:normAutofit/>
          </a:bodyPr>
          <a:lstStyle/>
          <a:p>
            <a:pPr algn="l"/>
            <a:r>
              <a:rPr lang="en-GB" sz="2000" dirty="0"/>
              <a:t>Author: Peter K</a:t>
            </a:r>
          </a:p>
          <a:p>
            <a:pPr algn="l"/>
            <a:r>
              <a:rPr lang="en-GB" sz="2000" dirty="0"/>
              <a:t>Author’s original title: oi, wassup? [kuga je dej, ejga?]</a:t>
            </a:r>
          </a:p>
        </p:txBody>
      </p:sp>
      <p:sp>
        <p:nvSpPr>
          <p:cNvPr id="80" name="Freeform: Shape 7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6" name="Picture 5" descr="A picture containing grass, mammal, llama, donkey&#10;&#10;Description automatically generated">
            <a:extLst>
              <a:ext uri="{FF2B5EF4-FFF2-40B4-BE49-F238E27FC236}">
                <a16:creationId xmlns:a16="http://schemas.microsoft.com/office/drawing/2014/main" id="{1ECAC397-70FD-4769-8D81-BA741E072FFC}"/>
              </a:ext>
            </a:extLst>
          </p:cNvPr>
          <p:cNvPicPr>
            <a:picLocks noChangeAspect="1"/>
          </p:cNvPicPr>
          <p:nvPr/>
        </p:nvPicPr>
        <p:blipFill rotWithShape="1">
          <a:blip r:embed="rId2">
            <a:extLst>
              <a:ext uri="{28A0092B-C50C-407E-A947-70E740481C1C}">
                <a14:useLocalDpi xmlns:a14="http://schemas.microsoft.com/office/drawing/2010/main" val="0"/>
              </a:ext>
            </a:extLst>
          </a:blip>
          <a:srcRect l="6637" r="1521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5843632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464614" y="1783959"/>
            <a:ext cx="4087306" cy="2889114"/>
          </a:xfrm>
        </p:spPr>
        <p:txBody>
          <a:bodyPr anchor="b">
            <a:normAutofit/>
          </a:bodyPr>
          <a:lstStyle/>
          <a:p>
            <a:pPr algn="l"/>
            <a:r>
              <a:rPr lang="en-GB" sz="2600" dirty="0"/>
              <a:t>Resignation I.</a:t>
            </a:r>
            <a:br>
              <a:rPr lang="en-GB" sz="2600" dirty="0"/>
            </a:br>
            <a:r>
              <a:rPr lang="en-GB" sz="2600" dirty="0"/>
              <a:t>Resistance proven futile, many resign themselves to follow the course set out by the mad helmsmen, carried at the whimsy of the wind as dandelion parachutes …</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464612" y="4750893"/>
            <a:ext cx="4087305" cy="1147863"/>
          </a:xfrm>
        </p:spPr>
        <p:txBody>
          <a:bodyPr anchor="t">
            <a:normAutofit/>
          </a:bodyPr>
          <a:lstStyle/>
          <a:p>
            <a:pPr algn="l"/>
            <a:r>
              <a:rPr lang="en-GB" sz="2000" dirty="0"/>
              <a:t>Author: Alenka ML</a:t>
            </a:r>
          </a:p>
          <a:p>
            <a:pPr algn="l"/>
            <a:r>
              <a:rPr lang="en-GB" sz="2000" dirty="0"/>
              <a:t>Author’s original title: breeze [piš]</a:t>
            </a:r>
          </a:p>
        </p:txBody>
      </p:sp>
      <p:sp>
        <p:nvSpPr>
          <p:cNvPr id="103" name="Freeform: Shape 10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6" name="Picture 5">
            <a:extLst>
              <a:ext uri="{FF2B5EF4-FFF2-40B4-BE49-F238E27FC236}">
                <a16:creationId xmlns:a16="http://schemas.microsoft.com/office/drawing/2014/main" id="{782E0154-CEA6-491A-A692-3F0D78D92C24}"/>
              </a:ext>
            </a:extLst>
          </p:cNvPr>
          <p:cNvPicPr>
            <a:picLocks noChangeAspect="1"/>
          </p:cNvPicPr>
          <p:nvPr/>
        </p:nvPicPr>
        <p:blipFill rotWithShape="1">
          <a:blip r:embed="rId2">
            <a:extLst>
              <a:ext uri="{28A0092B-C50C-407E-A947-70E740481C1C}">
                <a14:useLocalDpi xmlns:a14="http://schemas.microsoft.com/office/drawing/2010/main" val="0"/>
              </a:ext>
            </a:extLst>
          </a:blip>
          <a:srcRect l="14099" r="1569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032599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7AB3F49A-36C0-4C81-9968-A1271924B6BC}"/>
              </a:ext>
            </a:extLst>
          </p:cNvPr>
          <p:cNvPicPr>
            <a:picLocks noChangeAspect="1"/>
          </p:cNvPicPr>
          <p:nvPr/>
        </p:nvPicPr>
        <p:blipFill rotWithShape="1">
          <a:blip r:embed="rId2">
            <a:extLst>
              <a:ext uri="{28A0092B-C50C-407E-A947-70E740481C1C}">
                <a14:useLocalDpi xmlns:a14="http://schemas.microsoft.com/office/drawing/2010/main" val="0"/>
              </a:ext>
            </a:extLst>
          </a:blip>
          <a:srcRect l="3673" t="9091" r="12690" b="-1"/>
          <a:stretch/>
        </p:blipFill>
        <p:spPr>
          <a:xfrm>
            <a:off x="20" y="10"/>
            <a:ext cx="12191981" cy="6857990"/>
          </a:xfrm>
          <a:prstGeom prst="rect">
            <a:avLst/>
          </a:prstGeom>
        </p:spPr>
      </p:pic>
      <p:sp>
        <p:nvSpPr>
          <p:cNvPr id="92" name="Rectangle 9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06112" y="3091928"/>
            <a:ext cx="9079786" cy="2387600"/>
          </a:xfrm>
        </p:spPr>
        <p:txBody>
          <a:bodyPr>
            <a:normAutofit fontScale="90000"/>
          </a:bodyPr>
          <a:lstStyle/>
          <a:p>
            <a:pPr algn="l"/>
            <a:r>
              <a:rPr lang="en-GB" sz="2400" dirty="0"/>
              <a:t>Resignation II.</a:t>
            </a:r>
            <a:br>
              <a:rPr lang="en-GB" sz="2400" dirty="0"/>
            </a:br>
            <a:r>
              <a:rPr lang="en-GB" sz="2400" dirty="0"/>
              <a:t>… and continue to give the situation as much thought as two overly satisfied cats, warming themselves up by the window one fresh June morning in early May (</a:t>
            </a:r>
            <a:r>
              <a:rPr lang="en-GB" sz="2400" i="1" dirty="0"/>
              <a:t>sic</a:t>
            </a:r>
            <a:r>
              <a:rPr lang="en-GB" sz="2000" dirty="0"/>
              <a:t>*</a:t>
            </a:r>
            <a:r>
              <a:rPr lang="en-GB" sz="2400" dirty="0"/>
              <a:t>). The weather will eventually solve all their problems. Complacent as they are, they have ceased to remember what those problems even were in the first place.</a:t>
            </a:r>
            <a:br>
              <a:rPr lang="en-GB" sz="2400" dirty="0"/>
            </a:br>
            <a:br>
              <a:rPr lang="en-GB" sz="2400" dirty="0"/>
            </a:br>
            <a:r>
              <a:rPr lang="en-GB" sz="2400" dirty="0"/>
              <a:t>							      </a:t>
            </a:r>
            <a:r>
              <a:rPr lang="en-GB" sz="2400" i="1" dirty="0"/>
              <a:t>to be continued …</a:t>
            </a:r>
          </a:p>
        </p:txBody>
      </p:sp>
      <p:sp>
        <p:nvSpPr>
          <p:cNvPr id="94" name="Rectangle: Rounded Corners 9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06112" y="5621451"/>
            <a:ext cx="9078562" cy="592975"/>
          </a:xfrm>
        </p:spPr>
        <p:txBody>
          <a:bodyPr anchor="ctr">
            <a:normAutofit/>
          </a:bodyPr>
          <a:lstStyle/>
          <a:p>
            <a:pPr algn="l"/>
            <a:r>
              <a:rPr lang="en-GB" sz="1300" dirty="0"/>
              <a:t>Author: Damijan M</a:t>
            </a:r>
          </a:p>
          <a:p>
            <a:pPr algn="l"/>
            <a:r>
              <a:rPr lang="en-GB" sz="1300" dirty="0"/>
              <a:t>Author</a:t>
            </a:r>
            <a:r>
              <a:rPr lang="en-GB" sz="1400" dirty="0"/>
              <a:t>’</a:t>
            </a:r>
            <a:r>
              <a:rPr lang="en-GB" sz="1300" dirty="0"/>
              <a:t>s original title: working from home [delo od doma]</a:t>
            </a:r>
          </a:p>
        </p:txBody>
      </p:sp>
      <p:sp>
        <p:nvSpPr>
          <p:cNvPr id="20" name="Title 1">
            <a:extLst>
              <a:ext uri="{FF2B5EF4-FFF2-40B4-BE49-F238E27FC236}">
                <a16:creationId xmlns:a16="http://schemas.microsoft.com/office/drawing/2014/main" id="{5A7F68D4-59BF-4841-B756-B742D67DD353}"/>
              </a:ext>
            </a:extLst>
          </p:cNvPr>
          <p:cNvSpPr txBox="1">
            <a:spLocks/>
          </p:cNvSpPr>
          <p:nvPr/>
        </p:nvSpPr>
        <p:spPr>
          <a:xfrm>
            <a:off x="5946860" y="6356825"/>
            <a:ext cx="3837814" cy="41248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400" dirty="0"/>
              <a:t>*https://www.youtube.com/watch?v=A5gI11Gk8x4</a:t>
            </a:r>
          </a:p>
        </p:txBody>
      </p:sp>
    </p:spTree>
    <p:extLst>
      <p:ext uri="{BB962C8B-B14F-4D97-AF65-F5344CB8AC3E}">
        <p14:creationId xmlns:p14="http://schemas.microsoft.com/office/powerpoint/2010/main" val="283750128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6746628" y="1783959"/>
            <a:ext cx="4645250" cy="2889114"/>
          </a:xfrm>
        </p:spPr>
        <p:txBody>
          <a:bodyPr anchor="b">
            <a:normAutofit fontScale="90000"/>
          </a:bodyPr>
          <a:lstStyle/>
          <a:p>
            <a:pPr algn="l"/>
            <a:r>
              <a:rPr lang="en-GB" sz="2900" dirty="0"/>
              <a:t>Desolation I.</a:t>
            </a:r>
            <a:br>
              <a:rPr lang="en-GB" sz="2900" dirty="0"/>
            </a:br>
            <a:r>
              <a:rPr lang="en-GB" sz="2900" dirty="0"/>
              <a:t>Lockdown is taken seriously and people are reluctant to leave their homes. Those that do dare venture out into the open, find it a photographer</a:t>
            </a:r>
            <a:r>
              <a:rPr lang="en-GB" sz="3200" dirty="0"/>
              <a:t>’</a:t>
            </a:r>
            <a:r>
              <a:rPr lang="en-GB" sz="2900" dirty="0"/>
              <a:t>s bonanza.</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6746627" y="4750893"/>
            <a:ext cx="4645250" cy="1147863"/>
          </a:xfrm>
        </p:spPr>
        <p:txBody>
          <a:bodyPr anchor="t">
            <a:normAutofit/>
          </a:bodyPr>
          <a:lstStyle/>
          <a:p>
            <a:pPr algn="l"/>
            <a:r>
              <a:rPr lang="en-GB" sz="2000" dirty="0"/>
              <a:t>Author: Samo MK</a:t>
            </a:r>
          </a:p>
          <a:p>
            <a:pPr algn="l"/>
            <a:r>
              <a:rPr lang="en-GB" sz="2000" dirty="0"/>
              <a:t>Author’s original title: no end in sight [ni konca na vidiku]</a:t>
            </a:r>
          </a:p>
        </p:txBody>
      </p:sp>
      <p:sp>
        <p:nvSpPr>
          <p:cNvPr id="41" name="Freeform: Shape 4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A picture containing text&#10;&#10;Description automatically generated">
            <a:extLst>
              <a:ext uri="{FF2B5EF4-FFF2-40B4-BE49-F238E27FC236}">
                <a16:creationId xmlns:a16="http://schemas.microsoft.com/office/drawing/2014/main" id="{A86E75C1-6531-4020-BABD-7236D742E35B}"/>
              </a:ext>
            </a:extLst>
          </p:cNvPr>
          <p:cNvPicPr>
            <a:picLocks noChangeAspect="1"/>
          </p:cNvPicPr>
          <p:nvPr/>
        </p:nvPicPr>
        <p:blipFill rotWithShape="1">
          <a:blip r:embed="rId2">
            <a:extLst>
              <a:ext uri="{28A0092B-C50C-407E-A947-70E740481C1C}">
                <a14:useLocalDpi xmlns:a14="http://schemas.microsoft.com/office/drawing/2010/main" val="0"/>
              </a:ext>
            </a:extLst>
          </a:blip>
          <a:srcRect t="4942" r="-2"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4205622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6746628" y="1783959"/>
            <a:ext cx="4645250" cy="2889114"/>
          </a:xfrm>
        </p:spPr>
        <p:txBody>
          <a:bodyPr anchor="b">
            <a:normAutofit fontScale="90000"/>
          </a:bodyPr>
          <a:lstStyle/>
          <a:p>
            <a:pPr algn="l"/>
            <a:r>
              <a:rPr lang="en-GB" sz="3300" dirty="0"/>
              <a:t>Desolation II.</a:t>
            </a:r>
            <a:br>
              <a:rPr lang="en-GB" sz="3300" dirty="0"/>
            </a:br>
            <a:r>
              <a:rPr lang="en-GB" sz="3300" dirty="0"/>
              <a:t>The once busy streets brimming with tourists and locals now resemble those of a ghost town. Ljubljana’s </a:t>
            </a:r>
            <a:r>
              <a:rPr lang="en-US" sz="3300" dirty="0"/>
              <a:t>”</a:t>
            </a:r>
            <a:r>
              <a:rPr lang="en-GB" sz="3300" dirty="0"/>
              <a:t>Living room” being no exception, is a lot less living.</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6746627" y="4750893"/>
            <a:ext cx="4645250" cy="1147863"/>
          </a:xfrm>
        </p:spPr>
        <p:txBody>
          <a:bodyPr anchor="t">
            <a:normAutofit/>
          </a:bodyPr>
          <a:lstStyle/>
          <a:p>
            <a:pPr algn="l"/>
            <a:r>
              <a:rPr lang="en-GB" sz="2000" dirty="0"/>
              <a:t>Author: Tina BN</a:t>
            </a:r>
          </a:p>
          <a:p>
            <a:pPr algn="l"/>
            <a:r>
              <a:rPr lang="en-GB" sz="2000" dirty="0"/>
              <a:t>Author’s original title: Friday @5pm [v petek ob 17h]</a:t>
            </a:r>
          </a:p>
        </p:txBody>
      </p:sp>
      <p:sp>
        <p:nvSpPr>
          <p:cNvPr id="33" name="Freeform: Shape 3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06EB9D4-3AD2-47C1-BB29-B1A0107FAF4D}"/>
              </a:ext>
            </a:extLst>
          </p:cNvPr>
          <p:cNvPicPr>
            <a:picLocks noChangeAspect="1"/>
          </p:cNvPicPr>
          <p:nvPr/>
        </p:nvPicPr>
        <p:blipFill rotWithShape="1">
          <a:blip r:embed="rId2">
            <a:extLst>
              <a:ext uri="{28A0092B-C50C-407E-A947-70E740481C1C}">
                <a14:useLocalDpi xmlns:a14="http://schemas.microsoft.com/office/drawing/2010/main" val="0"/>
              </a:ext>
            </a:extLst>
          </a:blip>
          <a:srcRect l="8173" r="800"/>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3133910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464614" y="1783959"/>
            <a:ext cx="4087306" cy="2889114"/>
          </a:xfrm>
        </p:spPr>
        <p:txBody>
          <a:bodyPr anchor="b">
            <a:normAutofit/>
          </a:bodyPr>
          <a:lstStyle/>
          <a:p>
            <a:pPr algn="l"/>
            <a:r>
              <a:rPr lang="en-GB" sz="2600" dirty="0"/>
              <a:t>Survival I.</a:t>
            </a:r>
            <a:br>
              <a:rPr lang="en-GB" sz="2600" dirty="0"/>
            </a:br>
            <a:r>
              <a:rPr lang="en-GB" sz="2600" dirty="0"/>
              <a:t>People stock up on yeast and flour, bread baking is an essential activity. Not necessarily to stave off the hunger, but rather the insanity of idleness.</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464612" y="4750893"/>
            <a:ext cx="4087305" cy="1147863"/>
          </a:xfrm>
        </p:spPr>
        <p:txBody>
          <a:bodyPr anchor="t">
            <a:normAutofit/>
          </a:bodyPr>
          <a:lstStyle/>
          <a:p>
            <a:pPr algn="l"/>
            <a:r>
              <a:rPr lang="en-GB" sz="2000" dirty="0"/>
              <a:t>Author: Kos B</a:t>
            </a:r>
          </a:p>
          <a:p>
            <a:pPr algn="l"/>
            <a:r>
              <a:rPr lang="en-GB" sz="2000" dirty="0"/>
              <a:t>Author’s original title: breadantine [kruhantena]</a:t>
            </a:r>
          </a:p>
        </p:txBody>
      </p:sp>
      <p:sp>
        <p:nvSpPr>
          <p:cNvPr id="40" name="Freeform: Shape 3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 name="Picture 6" descr="A picture containing different&#10;&#10;Description automatically generated">
            <a:extLst>
              <a:ext uri="{FF2B5EF4-FFF2-40B4-BE49-F238E27FC236}">
                <a16:creationId xmlns:a16="http://schemas.microsoft.com/office/drawing/2014/main" id="{11623032-DBB2-4CBB-9A66-25F9817A058E}"/>
              </a:ext>
            </a:extLst>
          </p:cNvPr>
          <p:cNvPicPr>
            <a:picLocks noChangeAspect="1"/>
          </p:cNvPicPr>
          <p:nvPr/>
        </p:nvPicPr>
        <p:blipFill rotWithShape="1">
          <a:blip r:embed="rId2">
            <a:extLst>
              <a:ext uri="{28A0092B-C50C-407E-A947-70E740481C1C}">
                <a14:useLocalDpi xmlns:a14="http://schemas.microsoft.com/office/drawing/2010/main" val="0"/>
              </a:ext>
            </a:extLst>
          </a:blip>
          <a:srcRect l="16801" r="838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1675078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464614" y="1783959"/>
            <a:ext cx="4087306" cy="2889114"/>
          </a:xfrm>
        </p:spPr>
        <p:txBody>
          <a:bodyPr anchor="b">
            <a:normAutofit fontScale="90000"/>
          </a:bodyPr>
          <a:lstStyle/>
          <a:p>
            <a:pPr algn="l"/>
            <a:r>
              <a:rPr lang="en-GB" sz="3000" dirty="0"/>
              <a:t>Survival II.</a:t>
            </a:r>
            <a:br>
              <a:rPr lang="en-GB" sz="3000" dirty="0"/>
            </a:br>
            <a:r>
              <a:rPr lang="en-GB" sz="3000" dirty="0"/>
              <a:t>The quest of individuals for normality continues. The mask, originally filling a functional role, is now also a new fashion and statement item.</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464612" y="4750893"/>
            <a:ext cx="4087305" cy="1147863"/>
          </a:xfrm>
        </p:spPr>
        <p:txBody>
          <a:bodyPr anchor="t">
            <a:normAutofit/>
          </a:bodyPr>
          <a:lstStyle/>
          <a:p>
            <a:pPr algn="l"/>
            <a:r>
              <a:rPr lang="en-GB" sz="2000" dirty="0"/>
              <a:t>Author: Tina BN</a:t>
            </a:r>
          </a:p>
          <a:p>
            <a:pPr algn="l"/>
            <a:r>
              <a:rPr lang="en-GB" sz="2000" dirty="0"/>
              <a:t>Author’s original title: masks VI [maske VI]</a:t>
            </a:r>
          </a:p>
        </p:txBody>
      </p:sp>
      <p:sp>
        <p:nvSpPr>
          <p:cNvPr id="26" name="Freeform: Shape 2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6" name="Picture 5">
            <a:extLst>
              <a:ext uri="{FF2B5EF4-FFF2-40B4-BE49-F238E27FC236}">
                <a16:creationId xmlns:a16="http://schemas.microsoft.com/office/drawing/2014/main" id="{982A4236-805A-4590-99CC-103641C03377}"/>
              </a:ext>
            </a:extLst>
          </p:cNvPr>
          <p:cNvPicPr>
            <a:picLocks noChangeAspect="1"/>
          </p:cNvPicPr>
          <p:nvPr/>
        </p:nvPicPr>
        <p:blipFill rotWithShape="1">
          <a:blip r:embed="rId2">
            <a:extLst>
              <a:ext uri="{28A0092B-C50C-407E-A947-70E740481C1C}">
                <a14:useLocalDpi xmlns:a14="http://schemas.microsoft.com/office/drawing/2010/main" val="0"/>
              </a:ext>
            </a:extLst>
          </a:blip>
          <a:srcRect l="1101"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7902931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464614" y="1783959"/>
            <a:ext cx="4087306" cy="2889114"/>
          </a:xfrm>
        </p:spPr>
        <p:txBody>
          <a:bodyPr anchor="b">
            <a:normAutofit/>
          </a:bodyPr>
          <a:lstStyle/>
          <a:p>
            <a:pPr algn="l"/>
            <a:r>
              <a:rPr lang="en-GB" sz="2200" dirty="0"/>
              <a:t>The darkest hour./Exposure.</a:t>
            </a:r>
            <a:br>
              <a:rPr lang="en-GB" sz="2200" dirty="0"/>
            </a:br>
            <a:r>
              <a:rPr lang="en-GB" sz="2200" dirty="0"/>
              <a:t>Shooting stars illuminate and die out, much as people</a:t>
            </a:r>
            <a:r>
              <a:rPr lang="en-GB" sz="2400" dirty="0"/>
              <a:t>’</a:t>
            </a:r>
            <a:r>
              <a:rPr lang="en-GB" sz="2200" dirty="0"/>
              <a:t>s dreams do. But the sea is calm, an occasional ripple – nature is ignorant of the pestilence upon mankind. City lights where the heavens meet the earth – a sliver of hope for civilisation.</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464612" y="4750893"/>
            <a:ext cx="4087305" cy="1147863"/>
          </a:xfrm>
        </p:spPr>
        <p:txBody>
          <a:bodyPr anchor="t">
            <a:normAutofit/>
          </a:bodyPr>
          <a:lstStyle/>
          <a:p>
            <a:pPr algn="l"/>
            <a:r>
              <a:rPr lang="en-GB" sz="2000" dirty="0"/>
              <a:t>Author: Anja Z</a:t>
            </a:r>
          </a:p>
          <a:p>
            <a:pPr algn="l"/>
            <a:r>
              <a:rPr lang="en-GB" sz="2000" dirty="0"/>
              <a:t>Author’s original title: Neowise comet [Neowise]</a:t>
            </a:r>
          </a:p>
        </p:txBody>
      </p:sp>
      <p:sp>
        <p:nvSpPr>
          <p:cNvPr id="50" name="Freeform: Shape 4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 name="Picture 6" descr="A picture containing text, electronics, display, picture frame&#10;&#10;Description automatically generated">
            <a:extLst>
              <a:ext uri="{FF2B5EF4-FFF2-40B4-BE49-F238E27FC236}">
                <a16:creationId xmlns:a16="http://schemas.microsoft.com/office/drawing/2014/main" id="{71405B3D-590C-4AA3-AD7C-5EE1E5B833CF}"/>
              </a:ext>
            </a:extLst>
          </p:cNvPr>
          <p:cNvPicPr>
            <a:picLocks noChangeAspect="1"/>
          </p:cNvPicPr>
          <p:nvPr/>
        </p:nvPicPr>
        <p:blipFill rotWithShape="1">
          <a:blip r:embed="rId2">
            <a:extLst>
              <a:ext uri="{28A0092B-C50C-407E-A947-70E740481C1C}">
                <a14:useLocalDpi xmlns:a14="http://schemas.microsoft.com/office/drawing/2010/main" val="0"/>
              </a:ext>
            </a:extLst>
          </a:blip>
          <a:srcRect l="13620" r="1412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1149499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464614" y="1783959"/>
            <a:ext cx="4087306" cy="2889114"/>
          </a:xfrm>
        </p:spPr>
        <p:txBody>
          <a:bodyPr anchor="b">
            <a:normAutofit fontScale="90000"/>
          </a:bodyPr>
          <a:lstStyle/>
          <a:p>
            <a:pPr algn="l"/>
            <a:r>
              <a:rPr lang="en-GB" sz="3000" dirty="0"/>
              <a:t>Uncertainty.</a:t>
            </a:r>
            <a:br>
              <a:rPr lang="en-GB" sz="3000" dirty="0"/>
            </a:br>
            <a:r>
              <a:rPr lang="en-GB" sz="3000" dirty="0"/>
              <a:t>The morning dawns</a:t>
            </a:r>
            <a:r>
              <a:rPr lang="sl-SI" sz="3000" dirty="0"/>
              <a:t>,</a:t>
            </a:r>
            <a:r>
              <a:rPr lang="en-GB" sz="3000" dirty="0"/>
              <a:t> revealing a cloudy skies. An ominous double rainbow looms over the horizon. A signal the viral flood is over</a:t>
            </a:r>
            <a:r>
              <a:rPr lang="en-GB" sz="2200" dirty="0"/>
              <a:t>*</a:t>
            </a:r>
            <a:r>
              <a:rPr lang="en-GB" sz="3000" dirty="0"/>
              <a:t>, or a weather phenomenon?</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464612" y="4750893"/>
            <a:ext cx="4087305" cy="1147863"/>
          </a:xfrm>
        </p:spPr>
        <p:txBody>
          <a:bodyPr anchor="t">
            <a:normAutofit/>
          </a:bodyPr>
          <a:lstStyle/>
          <a:p>
            <a:pPr algn="l"/>
            <a:r>
              <a:rPr lang="en-GB" sz="2000" dirty="0"/>
              <a:t>Author: Damijan M</a:t>
            </a:r>
          </a:p>
          <a:p>
            <a:pPr algn="l"/>
            <a:r>
              <a:rPr lang="en-GB" sz="2000" dirty="0"/>
              <a:t>Author’s original title: commodity reserves II [blagovne rezerve II]</a:t>
            </a:r>
          </a:p>
        </p:txBody>
      </p:sp>
      <p:sp>
        <p:nvSpPr>
          <p:cNvPr id="59" name="Freeform: Shape 5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6" name="Picture 5" descr="A picture containing text, display&#10;&#10;Description automatically generated">
            <a:extLst>
              <a:ext uri="{FF2B5EF4-FFF2-40B4-BE49-F238E27FC236}">
                <a16:creationId xmlns:a16="http://schemas.microsoft.com/office/drawing/2014/main" id="{3EF52644-15D5-4EB4-A0A5-310D19819E69}"/>
              </a:ext>
            </a:extLst>
          </p:cNvPr>
          <p:cNvPicPr>
            <a:picLocks noChangeAspect="1"/>
          </p:cNvPicPr>
          <p:nvPr/>
        </p:nvPicPr>
        <p:blipFill rotWithShape="1">
          <a:blip r:embed="rId2">
            <a:extLst>
              <a:ext uri="{28A0092B-C50C-407E-A947-70E740481C1C}">
                <a14:useLocalDpi xmlns:a14="http://schemas.microsoft.com/office/drawing/2010/main" val="0"/>
              </a:ext>
            </a:extLst>
          </a:blip>
          <a:srcRect l="21190" r="2398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9" name="Title 1">
            <a:extLst>
              <a:ext uri="{FF2B5EF4-FFF2-40B4-BE49-F238E27FC236}">
                <a16:creationId xmlns:a16="http://schemas.microsoft.com/office/drawing/2014/main" id="{94C9514C-4B39-49D8-8ADE-9109C50A63A3}"/>
              </a:ext>
            </a:extLst>
          </p:cNvPr>
          <p:cNvSpPr txBox="1">
            <a:spLocks/>
          </p:cNvSpPr>
          <p:nvPr/>
        </p:nvSpPr>
        <p:spPr>
          <a:xfrm>
            <a:off x="7464612" y="6336084"/>
            <a:ext cx="3837814" cy="412489"/>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400" dirty="0"/>
              <a:t>*Genesis 9:13-16; https://www.kingjamesbibleonline.org/Genesis-Chapter-9/#13</a:t>
            </a:r>
          </a:p>
        </p:txBody>
      </p:sp>
    </p:spTree>
    <p:extLst>
      <p:ext uri="{BB962C8B-B14F-4D97-AF65-F5344CB8AC3E}">
        <p14:creationId xmlns:p14="http://schemas.microsoft.com/office/powerpoint/2010/main" val="317608859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464614" y="1783959"/>
            <a:ext cx="4087306" cy="2889114"/>
          </a:xfrm>
        </p:spPr>
        <p:txBody>
          <a:bodyPr anchor="b">
            <a:normAutofit/>
          </a:bodyPr>
          <a:lstStyle/>
          <a:p>
            <a:pPr algn="l"/>
            <a:r>
              <a:rPr lang="en-GB" sz="2200" dirty="0"/>
              <a:t>The vignette.</a:t>
            </a:r>
            <a:br>
              <a:rPr lang="en-GB" sz="2200" dirty="0"/>
            </a:br>
            <a:r>
              <a:rPr lang="en-GB" sz="2200" dirty="0"/>
              <a:t>The highways built to connect people across the country are vacant. Visiting other municipalities for the fun of it incurs punitive measures. The sun shines on indifferently.</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464612" y="4750893"/>
            <a:ext cx="4087305" cy="1147863"/>
          </a:xfrm>
        </p:spPr>
        <p:txBody>
          <a:bodyPr anchor="t">
            <a:normAutofit/>
          </a:bodyPr>
          <a:lstStyle/>
          <a:p>
            <a:pPr algn="l"/>
            <a:r>
              <a:rPr lang="en-GB" sz="2000" dirty="0"/>
              <a:t>Author: Peter K</a:t>
            </a:r>
          </a:p>
          <a:p>
            <a:pPr algn="l"/>
            <a:r>
              <a:rPr lang="en-GB" sz="2000" dirty="0"/>
              <a:t>Author’s original title: screaming void [kričeča praznina]</a:t>
            </a:r>
          </a:p>
        </p:txBody>
      </p:sp>
      <p:sp>
        <p:nvSpPr>
          <p:cNvPr id="86" name="Freeform: Shape 8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7" name="Picture 6" descr="A picture containing text, scene, way, road&#10;&#10;Description automatically generated">
            <a:extLst>
              <a:ext uri="{FF2B5EF4-FFF2-40B4-BE49-F238E27FC236}">
                <a16:creationId xmlns:a16="http://schemas.microsoft.com/office/drawing/2014/main" id="{DFAC8670-F50B-42DB-BFB2-C2830500968C}"/>
              </a:ext>
            </a:extLst>
          </p:cNvPr>
          <p:cNvPicPr>
            <a:picLocks noChangeAspect="1"/>
          </p:cNvPicPr>
          <p:nvPr/>
        </p:nvPicPr>
        <p:blipFill rotWithShape="1">
          <a:blip r:embed="rId2">
            <a:extLst>
              <a:ext uri="{28A0092B-C50C-407E-A947-70E740481C1C}">
                <a14:useLocalDpi xmlns:a14="http://schemas.microsoft.com/office/drawing/2010/main" val="0"/>
              </a:ext>
            </a:extLst>
          </a:blip>
          <a:srcRect l="8064" r="10974"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1725983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03C8-8563-4F09-9FA9-4CFA6C7FE14A}"/>
              </a:ext>
            </a:extLst>
          </p:cNvPr>
          <p:cNvSpPr>
            <a:spLocks noGrp="1"/>
          </p:cNvSpPr>
          <p:nvPr>
            <p:ph type="ctrTitle"/>
          </p:nvPr>
        </p:nvSpPr>
        <p:spPr>
          <a:xfrm>
            <a:off x="7464614" y="1783959"/>
            <a:ext cx="4087306" cy="2889114"/>
          </a:xfrm>
        </p:spPr>
        <p:txBody>
          <a:bodyPr anchor="b">
            <a:normAutofit/>
          </a:bodyPr>
          <a:lstStyle/>
          <a:p>
            <a:pPr algn="l"/>
            <a:r>
              <a:rPr lang="en-GB" sz="2600" dirty="0"/>
              <a:t>A family outing I.</a:t>
            </a:r>
            <a:br>
              <a:rPr lang="en-GB" sz="2600" dirty="0"/>
            </a:br>
            <a:r>
              <a:rPr lang="en-GB" sz="2600" dirty="0"/>
              <a:t>Weather is inviting, families have washed and hung their masks out to dry while they are catching rays of sunshine outside.</a:t>
            </a:r>
          </a:p>
        </p:txBody>
      </p:sp>
      <p:sp>
        <p:nvSpPr>
          <p:cNvPr id="3" name="Subtitle 2">
            <a:extLst>
              <a:ext uri="{FF2B5EF4-FFF2-40B4-BE49-F238E27FC236}">
                <a16:creationId xmlns:a16="http://schemas.microsoft.com/office/drawing/2014/main" id="{CB3FDA10-5B62-4BA7-9882-5BEE0925C76D}"/>
              </a:ext>
            </a:extLst>
          </p:cNvPr>
          <p:cNvSpPr>
            <a:spLocks noGrp="1"/>
          </p:cNvSpPr>
          <p:nvPr>
            <p:ph type="subTitle" idx="1"/>
          </p:nvPr>
        </p:nvSpPr>
        <p:spPr>
          <a:xfrm>
            <a:off x="7464612" y="4750893"/>
            <a:ext cx="4087305" cy="1147863"/>
          </a:xfrm>
        </p:spPr>
        <p:txBody>
          <a:bodyPr anchor="t">
            <a:normAutofit/>
          </a:bodyPr>
          <a:lstStyle/>
          <a:p>
            <a:pPr algn="l"/>
            <a:r>
              <a:rPr lang="en-GB" sz="2000" dirty="0"/>
              <a:t>Author: Tina BN</a:t>
            </a:r>
          </a:p>
          <a:p>
            <a:pPr algn="l"/>
            <a:r>
              <a:rPr lang="en-GB" sz="2000" dirty="0"/>
              <a:t>Author’s original title: the quartuplet [četverica]</a:t>
            </a:r>
          </a:p>
        </p:txBody>
      </p:sp>
      <p:sp>
        <p:nvSpPr>
          <p:cNvPr id="60" name="Freeform: Shape 5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descr="A picture containing indoor, wall&#10;&#10;Description automatically generated">
            <a:extLst>
              <a:ext uri="{FF2B5EF4-FFF2-40B4-BE49-F238E27FC236}">
                <a16:creationId xmlns:a16="http://schemas.microsoft.com/office/drawing/2014/main" id="{40ADF3EE-5C22-4D72-9F7B-51B3C334C99F}"/>
              </a:ext>
            </a:extLst>
          </p:cNvPr>
          <p:cNvPicPr>
            <a:picLocks noChangeAspect="1"/>
          </p:cNvPicPr>
          <p:nvPr/>
        </p:nvPicPr>
        <p:blipFill rotWithShape="1">
          <a:blip r:embed="rId2">
            <a:extLst>
              <a:ext uri="{28A0092B-C50C-407E-A947-70E740481C1C}">
                <a14:useLocalDpi xmlns:a14="http://schemas.microsoft.com/office/drawing/2010/main" val="0"/>
              </a:ext>
            </a:extLst>
          </a:blip>
          <a:srcRect l="11346" r="1537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935775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714</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Virtual Guide to the LBK Photo Exhibition COVID-19 (PART 1 – LOCKDOWN 1)</vt:lpstr>
      <vt:lpstr>Desolation I. Lockdown is taken seriously and people are reluctant to leave their homes. Those that do dare venture out into the open, find it a photographer’s bonanza.</vt:lpstr>
      <vt:lpstr>Desolation II. The once busy streets brimming with tourists and locals now resemble those of a ghost town. Ljubljana’s ”Living room” being no exception, is a lot less living.</vt:lpstr>
      <vt:lpstr>Survival I. People stock up on yeast and flour, bread baking is an essential activity. Not necessarily to stave off the hunger, but rather the insanity of idleness.</vt:lpstr>
      <vt:lpstr>Survival II. The quest of individuals for normality continues. The mask, originally filling a functional role, is now also a new fashion and statement item.</vt:lpstr>
      <vt:lpstr>The darkest hour./Exposure. Shooting stars illuminate and die out, much as people’s dreams do. But the sea is calm, an occasional ripple – nature is ignorant of the pestilence upon mankind. City lights where the heavens meet the earth – a sliver of hope for civilisation.</vt:lpstr>
      <vt:lpstr>Uncertainty. The morning dawns, revealing a cloudy skies. An ominous double rainbow looms over the horizon. A signal the viral flood is over*, or a weather phenomenon?</vt:lpstr>
      <vt:lpstr>The vignette. The highways built to connect people across the country are vacant. Visiting other municipalities for the fun of it incurs punitive measures. The sun shines on indifferently.</vt:lpstr>
      <vt:lpstr>A family outing I. Weather is inviting, families have washed and hung their masks out to dry while they are catching rays of sunshine outside.</vt:lpstr>
      <vt:lpstr>A family outing II. Fed up with restrictions and the new old ways of the government – machinations of a distasteful nature – people take to their bicycles, and ring their bells …</vt:lpstr>
      <vt:lpstr>A family outing III. … but are taken for an ass. Their melodies of protest sound dead silence in the hallways of those in charge. Their ship is in troubled seas and taking on water, but refuses to sink.</vt:lpstr>
      <vt:lpstr>Resignation I. Resistance proven futile, many resign themselves to follow the course set out by the mad helmsmen, carried at the whimsy of the wind as dandelion parachutes …</vt:lpstr>
      <vt:lpstr>Resignation II. … and continue to give the situation as much thought as two overly satisfied cats, warming themselves up by the window one fresh June morning in early May (sic*). The weather will eventually solve all their problems. Complacent as they are, they have ceased to remember what those problems even were in the first place.               to be continued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Guide to the LBK Photo Exhibition</dc:title>
  <dc:creator>Mahnič-Kalamiza, Samo</dc:creator>
  <cp:lastModifiedBy>Mahnič-Kalamiza, Samo</cp:lastModifiedBy>
  <cp:revision>29</cp:revision>
  <dcterms:created xsi:type="dcterms:W3CDTF">2020-12-07T22:30:55Z</dcterms:created>
  <dcterms:modified xsi:type="dcterms:W3CDTF">2020-12-08T11:15:47Z</dcterms:modified>
</cp:coreProperties>
</file>